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BC0EF-15CA-4772-863C-0C8872FBABEC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74EFF-E90E-4E3C-A45B-3C965BFD94E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74EFF-E90E-4E3C-A45B-3C965BFD94E7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EA82BEB-8C82-4234-88EC-2A3DDE2E99CA}" type="datetimeFigureOut">
              <a:rPr lang="pt-BR" smtClean="0"/>
              <a:t>19/10/2005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136D28-47B4-46B9-89CF-A6B3FCB4E6D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IFPR – Instituto Federal do PR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4348" y="1714488"/>
            <a:ext cx="8429652" cy="431959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3600" dirty="0" smtClean="0"/>
              <a:t>Informática Aplicada ao Ensino de Física</a:t>
            </a:r>
          </a:p>
          <a:p>
            <a:pPr algn="ctr">
              <a:buNone/>
            </a:pPr>
            <a:endParaRPr lang="pt-BR" sz="4000" dirty="0" smtClean="0"/>
          </a:p>
          <a:p>
            <a:pPr algn="ctr">
              <a:buNone/>
            </a:pPr>
            <a:endParaRPr lang="pt-BR" sz="40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pt-BR" sz="5500" dirty="0" smtClean="0">
                <a:solidFill>
                  <a:schemeClr val="tx1">
                    <a:lumMod val="50000"/>
                  </a:schemeClr>
                </a:solidFill>
              </a:rPr>
              <a:t>Fundamentos </a:t>
            </a:r>
            <a:r>
              <a:rPr lang="pt-BR" sz="5500" dirty="0" smtClean="0">
                <a:solidFill>
                  <a:schemeClr val="tx1">
                    <a:lumMod val="50000"/>
                  </a:schemeClr>
                </a:solidFill>
              </a:rPr>
              <a:t>epistemológicos dos mapas conceituais</a:t>
            </a:r>
            <a:endParaRPr lang="pt-BR" sz="55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r">
              <a:buNone/>
            </a:pPr>
            <a:endParaRPr lang="pt-BR" sz="5500" dirty="0" smtClean="0"/>
          </a:p>
          <a:p>
            <a:pPr algn="r">
              <a:buNone/>
            </a:pPr>
            <a:endParaRPr lang="pt-BR" sz="2000" dirty="0" smtClean="0"/>
          </a:p>
          <a:p>
            <a:pPr algn="r">
              <a:buNone/>
            </a:pPr>
            <a:endParaRPr lang="pt-BR" sz="2000" dirty="0" smtClean="0"/>
          </a:p>
          <a:p>
            <a:pPr algn="r">
              <a:buNone/>
            </a:pPr>
            <a:r>
              <a:rPr lang="pt-BR" sz="2900" dirty="0" smtClean="0"/>
              <a:t>Professor: Evandro</a:t>
            </a:r>
          </a:p>
          <a:p>
            <a:pPr algn="r">
              <a:buNone/>
            </a:pPr>
            <a:r>
              <a:rPr lang="pt-BR" sz="2900" dirty="0" smtClean="0"/>
              <a:t>Alunos: Lara, Mateus, Monica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DEFINIÇÃO DE CONCEITO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71604" y="1928802"/>
            <a:ext cx="7362084" cy="4676788"/>
          </a:xfrm>
        </p:spPr>
        <p:txBody>
          <a:bodyPr/>
          <a:lstStyle/>
          <a:p>
            <a:endParaRPr lang="pt-BR" dirty="0" smtClean="0"/>
          </a:p>
          <a:p>
            <a:pPr algn="just">
              <a:buNone/>
            </a:pPr>
            <a:r>
              <a:rPr lang="pt-BR" dirty="0" smtClean="0"/>
              <a:t>  </a:t>
            </a:r>
            <a:r>
              <a:rPr lang="pt-BR" dirty="0" smtClean="0"/>
              <a:t>Conforme anteriormente, conceito é definido como uma regularidade/padrão percebida em eventos ou objetos, ou registros de eventos ou objetos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43042" y="1571612"/>
            <a:ext cx="7290646" cy="4676788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  Para Novak, a criação nada mais é do um nível relativamente elevado de aprendizado significativo alcançado por sujeitos que possuem uma estrutura bem organizada de conhecimento em determinada </a:t>
            </a:r>
            <a:r>
              <a:rPr lang="pt-BR" sz="2800" dirty="0" smtClean="0"/>
              <a:t>área, junto com um forte comprometimento emocional.</a:t>
            </a: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EPISTEMOLOGIA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728" y="2571744"/>
            <a:ext cx="7498080" cy="4800600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  Ramo da Filosofia que lida com a natureza do conhecimento e a criação de novos conhecimentos</a:t>
            </a: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 APRENDIZADO MECÂNICO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  Os alunos envolvidos na criação de bons mapas conceituais estão se dedicando a um processo criativo, o que pode ser desafiador, visto que muitos alunos passaram a maior parte da vida aprendendo mecanicamente, ou seja, o aprendizado mecânico contribui muito pouco para a estrutura de conhecimentos.</a:t>
            </a: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  Conceitos são como átomos da matéria e as proposições são como moléculas da matéria.</a:t>
            </a:r>
          </a:p>
          <a:p>
            <a:pPr algn="just">
              <a:buNone/>
            </a:pPr>
            <a:r>
              <a:rPr lang="pt-BR" dirty="0" smtClean="0"/>
              <a:t>  Existem apenas cerca de 100 tipos de átomos e eles formam um número infinito de diferentes tipos de moléculas</a:t>
            </a:r>
            <a:endParaRPr lang="pt-BR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Personalizada 7">
      <a:dk1>
        <a:srgbClr val="000000"/>
      </a:dk1>
      <a:lt1>
        <a:srgbClr val="7F7F7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201</Words>
  <Application>Microsoft Office PowerPoint</Application>
  <PresentationFormat>Apresentação na tela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Solstício</vt:lpstr>
      <vt:lpstr>IFPR – Instituto Federal do PR</vt:lpstr>
      <vt:lpstr>DEFINIÇÃO DE CONCEITO</vt:lpstr>
      <vt:lpstr>Slide 3</vt:lpstr>
      <vt:lpstr>EPISTEMOLOGIA</vt:lpstr>
      <vt:lpstr>O APRENDIZADO MECÂNICO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IFPR – Instituto Federal do PR</dc:title>
  <dc:creator>Beto Kalb</dc:creator>
  <cp:lastModifiedBy>Beto Kalb</cp:lastModifiedBy>
  <cp:revision>1</cp:revision>
  <dcterms:created xsi:type="dcterms:W3CDTF">2005-10-19T02:07:47Z</dcterms:created>
  <dcterms:modified xsi:type="dcterms:W3CDTF">2005-10-19T02:50:18Z</dcterms:modified>
</cp:coreProperties>
</file>