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0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0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9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5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1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84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9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9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7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9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2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7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33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PROJETO DE AUTOMAÇÃO RESIDÊNCIAL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4771"/>
            <a:ext cx="11151473" cy="2530271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Fotos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da </a:t>
            </a:r>
            <a:r>
              <a:rPr lang="en-US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Construção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da </a:t>
            </a:r>
            <a:r>
              <a:rPr lang="en-US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Maquete</a:t>
            </a:r>
            <a:endParaRPr lang="en-US" sz="3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3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Frederick </a:t>
            </a:r>
            <a:r>
              <a:rPr lang="en-US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Moschkowich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/ Igor Leite / Igor </a:t>
            </a:r>
            <a:r>
              <a:rPr lang="en-US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Matheus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/ </a:t>
            </a:r>
            <a:r>
              <a:rPr lang="en-US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Matheus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Marques</a:t>
            </a:r>
            <a:endParaRPr lang="pt-BR" sz="3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wipe/>
      </p:transition>
    </mc:Choice>
    <mc:Fallback xmlns=""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09 – Colocação das árvores decorativas.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65905"/>
            <a:ext cx="7000404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711746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10 – Cobertura externa do primeiro andar.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165905"/>
            <a:ext cx="7090555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788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11 </a:t>
            </a:r>
            <a:r>
              <a:rPr lang="pt-BR" sz="2000" cap="none" dirty="0"/>
              <a:t>– Fase final da cobertura externa da residência.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65905"/>
            <a:ext cx="7039040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75886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12 </a:t>
            </a:r>
            <a:r>
              <a:rPr lang="pt-BR" sz="2000" cap="none" dirty="0"/>
              <a:t>– Colocação da grama.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165905"/>
            <a:ext cx="7129192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67501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13 </a:t>
            </a:r>
            <a:r>
              <a:rPr lang="pt-BR" sz="2000" cap="none" dirty="0"/>
              <a:t>- Vista frontal da maquete com aplicação da cobertura externa.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165905"/>
            <a:ext cx="7051919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4853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14 - Colocação </a:t>
            </a:r>
            <a:r>
              <a:rPr lang="pt-BR" sz="2000" cap="none" dirty="0"/>
              <a:t>do piso da Varanda.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17740"/>
            <a:ext cx="7129192" cy="467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55960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15 - Colocação da textura da piscina.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17740"/>
            <a:ext cx="7114045" cy="467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866751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16 - Preparação do lugar onde serão colocadas as pedras para passagem do carro da garagem.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17740"/>
            <a:ext cx="7080713" cy="467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19350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/>
              <a:t>17 - </a:t>
            </a:r>
            <a:r>
              <a:rPr lang="en-US" sz="2000" cap="none" dirty="0" err="1"/>
              <a:t>Colocação</a:t>
            </a:r>
            <a:r>
              <a:rPr lang="en-US" sz="2000" cap="none" dirty="0"/>
              <a:t> das </a:t>
            </a:r>
            <a:r>
              <a:rPr lang="en-US" sz="2000" cap="none" dirty="0" err="1"/>
              <a:t>pedras</a:t>
            </a:r>
            <a:r>
              <a:rPr lang="en-US" sz="2000" cap="none" dirty="0"/>
              <a:t>.</a:t>
            </a:r>
            <a:endParaRPr lang="pt-BR" sz="2000" cap="none" dirty="0"/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217739"/>
            <a:ext cx="4481848" cy="4874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12377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18 - Conclusão da textura da piscina.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1" y="217740"/>
            <a:ext cx="7047382" cy="467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468325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01 – Fase inicial da construção da maquete, após a pintura da residência e preparação da base de apoio, com elevação do muro, portão automático de entrada e buraco da piscina.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5" y="165905"/>
            <a:ext cx="7416640" cy="492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02402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/>
              <a:t>19 - </a:t>
            </a:r>
            <a:r>
              <a:rPr lang="pt-BR" sz="2000" cap="none" dirty="0"/>
              <a:t>Início da colocação do deck para a piscina.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1" y="217740"/>
            <a:ext cx="7047382" cy="4676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628526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/>
              <a:t>20 - </a:t>
            </a:r>
            <a:r>
              <a:rPr lang="pt-BR" sz="2000" cap="none" dirty="0"/>
              <a:t>Conclusão do deck da piscina.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1" y="217740"/>
            <a:ext cx="7047381" cy="4676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99660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21 </a:t>
            </a:r>
            <a:r>
              <a:rPr lang="pt-BR" sz="2000" cap="none" dirty="0"/>
              <a:t>– Vista frontal da maquete arquitetônica concluída.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1" y="217740"/>
            <a:ext cx="7047381" cy="4676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51375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22 - Vista lateral e posterior da maquete arquitetônica concluída.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2" y="217740"/>
            <a:ext cx="7047379" cy="4676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843406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23 - Teste da iluminação interna.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2" y="217740"/>
            <a:ext cx="7047379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4249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24 - Vista frontal com </a:t>
            </a:r>
            <a:r>
              <a:rPr lang="pt-BR" sz="2000" cap="none" dirty="0" err="1"/>
              <a:t>leds</a:t>
            </a:r>
            <a:r>
              <a:rPr lang="pt-BR" sz="2000" cap="none" dirty="0"/>
              <a:t> ligados.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2" y="217740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432592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25 </a:t>
            </a:r>
            <a:r>
              <a:rPr lang="pt-BR" sz="2000" cap="none" dirty="0" smtClean="0"/>
              <a:t>- Mudança </a:t>
            </a:r>
            <a:r>
              <a:rPr lang="pt-BR" sz="2000" cap="none" dirty="0"/>
              <a:t>da ligação dos </a:t>
            </a:r>
            <a:r>
              <a:rPr lang="pt-BR" sz="2000" cap="none" dirty="0" err="1"/>
              <a:t>leds</a:t>
            </a:r>
            <a:r>
              <a:rPr lang="pt-BR" sz="2000" cap="none" dirty="0"/>
              <a:t> que eram em cabo de rede para um cabo </a:t>
            </a:r>
            <a:r>
              <a:rPr lang="pt-BR" sz="2000" cap="none" dirty="0" smtClean="0"/>
              <a:t>flat para melhor organização</a:t>
            </a:r>
            <a:endParaRPr lang="pt-BR" sz="2000" cap="none" dirty="0"/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217740"/>
            <a:ext cx="7057623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166798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26 </a:t>
            </a:r>
            <a:r>
              <a:rPr lang="pt-BR" sz="2000" cap="none" dirty="0"/>
              <a:t>- Mudança da ligação dos </a:t>
            </a:r>
            <a:r>
              <a:rPr lang="pt-BR" sz="2000" cap="none" dirty="0" err="1"/>
              <a:t>leds</a:t>
            </a:r>
            <a:r>
              <a:rPr lang="pt-BR" sz="2000" cap="none" dirty="0"/>
              <a:t> que eram em cabo de rede para um cabo flat - detalhe da ligação dos </a:t>
            </a:r>
            <a:r>
              <a:rPr lang="pt-BR" sz="2000" cap="none" dirty="0" err="1"/>
              <a:t>leds</a:t>
            </a:r>
            <a:r>
              <a:rPr lang="pt-BR" sz="2000" cap="none" dirty="0"/>
              <a:t> no cabo flat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256377"/>
            <a:ext cx="7006106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036203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27 </a:t>
            </a:r>
            <a:r>
              <a:rPr lang="pt-BR" sz="2000" cap="none" dirty="0"/>
              <a:t>- Mudança da ligação dos </a:t>
            </a:r>
            <a:r>
              <a:rPr lang="pt-BR" sz="2000" cap="none" dirty="0" err="1"/>
              <a:t>leds</a:t>
            </a:r>
            <a:r>
              <a:rPr lang="pt-BR" sz="2000" cap="none" dirty="0"/>
              <a:t> que eram em cabo de rede para um cabo flat - detalhe da entrada de dados no </a:t>
            </a:r>
            <a:r>
              <a:rPr lang="pt-BR" sz="2000" cap="none" dirty="0" err="1"/>
              <a:t>Arduino</a:t>
            </a:r>
            <a:endParaRPr lang="pt-BR" sz="2000" cap="none" dirty="0"/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56377"/>
            <a:ext cx="7057622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00682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28 </a:t>
            </a:r>
            <a:r>
              <a:rPr lang="pt-BR" sz="2000" cap="none" dirty="0"/>
              <a:t>- Teste de funcionamento do </a:t>
            </a:r>
            <a:r>
              <a:rPr lang="pt-BR" sz="2000" cap="none" dirty="0" smtClean="0"/>
              <a:t>laser </a:t>
            </a:r>
            <a:r>
              <a:rPr lang="pt-BR" sz="2000" cap="none" dirty="0"/>
              <a:t>do alarme externo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256377"/>
            <a:ext cx="6671256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500119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02 – Passagem dos fios que farão a ligação de todos os LEDS dos cômodos.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5" y="165905"/>
            <a:ext cx="7416640" cy="492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14887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29 - </a:t>
            </a:r>
            <a:r>
              <a:rPr lang="pt-BR" sz="2000" cap="none" dirty="0" smtClean="0"/>
              <a:t>Ligação </a:t>
            </a:r>
            <a:r>
              <a:rPr lang="pt-BR" sz="2000" cap="none" dirty="0"/>
              <a:t>dos cabos flat de controle de iluminação dos dois andares no </a:t>
            </a:r>
            <a:r>
              <a:rPr lang="pt-BR" sz="2000" cap="none" dirty="0" err="1"/>
              <a:t>Arduino</a:t>
            </a:r>
            <a:endParaRPr lang="pt-BR" sz="2000" cap="none" dirty="0"/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256377"/>
            <a:ext cx="687731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15427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30 </a:t>
            </a:r>
            <a:r>
              <a:rPr lang="pt-BR" sz="2000" cap="none" dirty="0"/>
              <a:t>- Posicionamento dos sensores na maquete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256377"/>
            <a:ext cx="6864440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73817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31 </a:t>
            </a:r>
            <a:r>
              <a:rPr lang="pt-BR" sz="2000" cap="none" dirty="0"/>
              <a:t>- Conclusão da passagem do novo cabeamento através de cabos flat, colocação dos sensores e do portão eletrônico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512798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/>
              <a:t>32 </a:t>
            </a:r>
            <a:r>
              <a:rPr lang="pt-BR" sz="2000" cap="none" dirty="0"/>
              <a:t>- Conclusão da passagem do novo cabeamento através de cabos flat, colocação dos sensores e do portão eletrônico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063275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33 - </a:t>
            </a:r>
            <a:r>
              <a:rPr lang="pt-BR" sz="2000" cap="none" dirty="0" smtClean="0"/>
              <a:t>Teste </a:t>
            </a:r>
            <a:r>
              <a:rPr lang="pt-BR" sz="2000" cap="none" dirty="0"/>
              <a:t>do controle automático através do site e manual através do interruptor da piscina 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775126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34 </a:t>
            </a:r>
            <a:r>
              <a:rPr lang="pt-BR" sz="2000" cap="none" dirty="0" smtClean="0"/>
              <a:t>- </a:t>
            </a:r>
            <a:r>
              <a:rPr lang="pt-BR" sz="2000" cap="none" dirty="0"/>
              <a:t>Colocação da piscina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491917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35 - </a:t>
            </a:r>
            <a:r>
              <a:rPr lang="pt-BR" sz="2000" cap="none" dirty="0" smtClean="0"/>
              <a:t>Demonstração </a:t>
            </a:r>
            <a:r>
              <a:rPr lang="pt-BR" sz="2000" cap="none" dirty="0"/>
              <a:t>da nova fiação feita através de cabos flat e posicionamento final dos </a:t>
            </a:r>
            <a:r>
              <a:rPr lang="pt-BR" sz="2000" cap="none" dirty="0" err="1"/>
              <a:t>Arduinos</a:t>
            </a:r>
            <a:r>
              <a:rPr lang="pt-BR" sz="2000" cap="none" dirty="0"/>
              <a:t> e </a:t>
            </a:r>
            <a:r>
              <a:rPr lang="pt-BR" sz="2000" cap="none" dirty="0" smtClean="0"/>
              <a:t>sensores.</a:t>
            </a:r>
            <a:endParaRPr lang="pt-BR" sz="2000" cap="none" dirty="0"/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23920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36 </a:t>
            </a:r>
            <a:r>
              <a:rPr lang="pt-BR" sz="2000" cap="none" dirty="0" smtClean="0"/>
              <a:t>- Acionamento </a:t>
            </a:r>
            <a:r>
              <a:rPr lang="pt-BR" sz="2000" cap="none" dirty="0"/>
              <a:t>e controle automático do portão eletrônico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59476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37 - </a:t>
            </a:r>
            <a:r>
              <a:rPr lang="pt-BR" sz="2000" cap="none" dirty="0" smtClean="0"/>
              <a:t>Vista </a:t>
            </a:r>
            <a:r>
              <a:rPr lang="pt-BR" sz="2000" cap="none" dirty="0"/>
              <a:t>lateral direita da maquete concluída 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08987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38 - </a:t>
            </a:r>
            <a:r>
              <a:rPr lang="pt-BR" sz="2000" cap="none" dirty="0" smtClean="0"/>
              <a:t>Vista </a:t>
            </a:r>
            <a:r>
              <a:rPr lang="pt-BR" sz="2000" cap="none" dirty="0"/>
              <a:t>lateral esquerda da maquete concluída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38399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03 – Fase final da passagem dos fios.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5" y="165905"/>
            <a:ext cx="7416640" cy="4921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969627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39 </a:t>
            </a:r>
            <a:r>
              <a:rPr lang="pt-BR" sz="2000" cap="none" dirty="0" smtClean="0"/>
              <a:t>- </a:t>
            </a:r>
            <a:r>
              <a:rPr lang="pt-BR" sz="2000" cap="none" dirty="0"/>
              <a:t>Demonstração do sistema ligado 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730774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40 </a:t>
            </a:r>
            <a:r>
              <a:rPr lang="pt-BR" sz="2000" cap="none" dirty="0" smtClean="0"/>
              <a:t>- Piscina </a:t>
            </a:r>
            <a:r>
              <a:rPr lang="pt-BR" sz="2000" cap="none" dirty="0"/>
              <a:t>com iluminação e motor ligado 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31388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41 </a:t>
            </a:r>
            <a:r>
              <a:rPr lang="pt-BR" sz="2000" cap="none" dirty="0" smtClean="0"/>
              <a:t>- </a:t>
            </a:r>
            <a:r>
              <a:rPr lang="pt-BR" sz="2000" cap="none" dirty="0"/>
              <a:t>Vista lateral direita da maquete concluída e ligada 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007232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43 </a:t>
            </a:r>
            <a:r>
              <a:rPr lang="pt-BR" sz="2000" cap="none" dirty="0" smtClean="0"/>
              <a:t>- Vista </a:t>
            </a:r>
            <a:r>
              <a:rPr lang="pt-BR" sz="2000" cap="none" dirty="0"/>
              <a:t>lateral esquerda da maquete concluída e ligada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18664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en-US" sz="2000" cap="none" dirty="0" smtClean="0"/>
              <a:t>43 - </a:t>
            </a:r>
            <a:r>
              <a:rPr lang="pt-BR" sz="2000" cap="none" dirty="0" smtClean="0"/>
              <a:t>Vista </a:t>
            </a:r>
            <a:r>
              <a:rPr lang="pt-BR" sz="2000" cap="none" dirty="0"/>
              <a:t>frontal da maquete concluída e ligada 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256377"/>
            <a:ext cx="7047378" cy="4676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56041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04 – Teste de previsão do posicionamento dos </a:t>
            </a:r>
            <a:r>
              <a:rPr lang="pt-BR" sz="2000" cap="none" dirty="0" err="1"/>
              <a:t>Arduinos</a:t>
            </a:r>
            <a:r>
              <a:rPr lang="pt-BR" sz="2000" cap="none" dirty="0"/>
              <a:t> e </a:t>
            </a:r>
            <a:r>
              <a:rPr lang="pt-BR" sz="2000" cap="none" dirty="0" err="1"/>
              <a:t>Protoboards</a:t>
            </a:r>
            <a:r>
              <a:rPr lang="pt-BR" sz="2000" cap="none" dirty="0"/>
              <a:t> que farão o controle de automação.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6" y="165905"/>
            <a:ext cx="7416638" cy="4921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692323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05 – Modelo de teste da confecção dos postes que farão a iluminação externa.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6" y="165905"/>
            <a:ext cx="7416638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607699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06 – Corte de todas as luminárias dos postes de iluminação externa.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95" y="165905"/>
            <a:ext cx="3270579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610649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07 – Poste de iluminação concluído.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95" y="165905"/>
            <a:ext cx="3270579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004366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087155"/>
            <a:ext cx="8596667" cy="1490797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/>
              <a:t>08 – Fixação final dos postes no terreno.</a:t>
            </a:r>
          </a:p>
        </p:txBody>
      </p:sp>
      <p:pic>
        <p:nvPicPr>
          <p:cNvPr id="5" name="Espaço Reservado para 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6" y="165905"/>
            <a:ext cx="7416637" cy="492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381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260</TotalTime>
  <Words>537</Words>
  <Application>Microsoft Office PowerPoint</Application>
  <PresentationFormat>Widescreen</PresentationFormat>
  <Paragraphs>47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Century Gothic</vt:lpstr>
      <vt:lpstr>Wingdings 3</vt:lpstr>
      <vt:lpstr>Fatia</vt:lpstr>
      <vt:lpstr>PROJETO DE AUTOMAÇÃO RESIDÊNCIAL</vt:lpstr>
      <vt:lpstr>01 – Fase inicial da construção da maquete, após a pintura da residência e preparação da base de apoio, com elevação do muro, portão automático de entrada e buraco da piscina.</vt:lpstr>
      <vt:lpstr>02 – Passagem dos fios que farão a ligação de todos os LEDS dos cômodos.</vt:lpstr>
      <vt:lpstr>03 – Fase final da passagem dos fios.</vt:lpstr>
      <vt:lpstr>04 – Teste de previsão do posicionamento dos Arduinos e Protoboards que farão o controle de automação.</vt:lpstr>
      <vt:lpstr>05 – Modelo de teste da confecção dos postes que farão a iluminação externa.</vt:lpstr>
      <vt:lpstr>06 – Corte de todas as luminárias dos postes de iluminação externa.</vt:lpstr>
      <vt:lpstr>07 – Poste de iluminação concluído.</vt:lpstr>
      <vt:lpstr>08 – Fixação final dos postes no terreno.</vt:lpstr>
      <vt:lpstr>09 – Colocação das árvores decorativas.</vt:lpstr>
      <vt:lpstr>10 – Cobertura externa do primeiro andar.</vt:lpstr>
      <vt:lpstr>11 – Fase final da cobertura externa da residência.</vt:lpstr>
      <vt:lpstr>12 – Colocação da grama.</vt:lpstr>
      <vt:lpstr>13 - Vista frontal da maquete com aplicação da cobertura externa.</vt:lpstr>
      <vt:lpstr>14 - Colocação do piso da Varanda.</vt:lpstr>
      <vt:lpstr>15 - Colocação da textura da piscina.</vt:lpstr>
      <vt:lpstr>16 - Preparação do lugar onde serão colocadas as pedras para passagem do carro da garagem.</vt:lpstr>
      <vt:lpstr>17 - Colocação das pedras.</vt:lpstr>
      <vt:lpstr>18 - Conclusão da textura da piscina.</vt:lpstr>
      <vt:lpstr>19 - Início da colocação do deck para a piscina.</vt:lpstr>
      <vt:lpstr>20 - Conclusão do deck da piscina.</vt:lpstr>
      <vt:lpstr>21 – Vista frontal da maquete arquitetônica concluída.</vt:lpstr>
      <vt:lpstr>22 - Vista lateral e posterior da maquete arquitetônica concluída.</vt:lpstr>
      <vt:lpstr>23 - Teste da iluminação interna.</vt:lpstr>
      <vt:lpstr>24 - Vista frontal com leds ligados.</vt:lpstr>
      <vt:lpstr>25 - Mudança da ligação dos leds que eram em cabo de rede para um cabo flat para melhor organização</vt:lpstr>
      <vt:lpstr>26 - Mudança da ligação dos leds que eram em cabo de rede para um cabo flat - detalhe da ligação dos leds no cabo flat</vt:lpstr>
      <vt:lpstr>27 - Mudança da ligação dos leds que eram em cabo de rede para um cabo flat - detalhe da entrada de dados no Arduino</vt:lpstr>
      <vt:lpstr>28 - Teste de funcionamento do laser do alarme externo</vt:lpstr>
      <vt:lpstr>29 - Ligação dos cabos flat de controle de iluminação dos dois andares no Arduino</vt:lpstr>
      <vt:lpstr>30 - Posicionamento dos sensores na maquete</vt:lpstr>
      <vt:lpstr>31 - Conclusão da passagem do novo cabeamento através de cabos flat, colocação dos sensores e do portão eletrônico</vt:lpstr>
      <vt:lpstr>32 - Conclusão da passagem do novo cabeamento através de cabos flat, colocação dos sensores e do portão eletrônico</vt:lpstr>
      <vt:lpstr>33 - Teste do controle automático através do site e manual através do interruptor da piscina </vt:lpstr>
      <vt:lpstr>34 - Colocação da piscina</vt:lpstr>
      <vt:lpstr>35 - Demonstração da nova fiação feita através de cabos flat e posicionamento final dos Arduinos e sensores.</vt:lpstr>
      <vt:lpstr>36 - Acionamento e controle automático do portão eletrônico</vt:lpstr>
      <vt:lpstr>37 - Vista lateral direita da maquete concluída </vt:lpstr>
      <vt:lpstr>38 - Vista lateral esquerda da maquete concluída</vt:lpstr>
      <vt:lpstr>39 - Demonstração do sistema ligado </vt:lpstr>
      <vt:lpstr>40 - Piscina com iluminação e motor ligado </vt:lpstr>
      <vt:lpstr>41 - Vista lateral direita da maquete concluída e ligada </vt:lpstr>
      <vt:lpstr>43 - Vista lateral esquerda da maquete concluída e ligada</vt:lpstr>
      <vt:lpstr>43 - Vista frontal da maquete concluída e ligada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AUTOMAÇÃO RESIDÊNCIAL</dc:title>
  <dc:creator>Igor Leite</dc:creator>
  <cp:lastModifiedBy>Igor Leite</cp:lastModifiedBy>
  <cp:revision>29</cp:revision>
  <dcterms:created xsi:type="dcterms:W3CDTF">2014-11-01T11:16:01Z</dcterms:created>
  <dcterms:modified xsi:type="dcterms:W3CDTF">2014-11-02T00:03:07Z</dcterms:modified>
</cp:coreProperties>
</file>