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522A-3F39-45B3-9F97-A8071AF240FB}" type="datetimeFigureOut">
              <a:rPr lang="pt-BR" smtClean="0"/>
              <a:t>18/08/2016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E6235-8F41-414B-A554-F5B8BED093E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pt-BR" dirty="0" smtClean="0"/>
              <a:t>Mapas conceituais para avaliação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uma forma de resumir o conhecimento </a:t>
            </a:r>
            <a:r>
              <a:rPr lang="pt-BR" dirty="0" smtClean="0"/>
              <a:t>adquirido </a:t>
            </a:r>
            <a:r>
              <a:rPr lang="pt-BR" dirty="0"/>
              <a:t>pelos alunos após estudarem uma </a:t>
            </a:r>
            <a:r>
              <a:rPr lang="pt-BR" dirty="0" smtClean="0"/>
              <a:t>unidade </a:t>
            </a:r>
            <a:r>
              <a:rPr lang="pt-BR" dirty="0"/>
              <a:t>ou </a:t>
            </a:r>
            <a:r>
              <a:rPr lang="pt-BR" dirty="0" smtClean="0"/>
              <a:t>capítulo;</a:t>
            </a:r>
          </a:p>
          <a:p>
            <a:r>
              <a:rPr lang="pt-BR" dirty="0"/>
              <a:t>o uso de mapas </a:t>
            </a:r>
            <a:r>
              <a:rPr lang="pt-BR" dirty="0" smtClean="0"/>
              <a:t>conceituais </a:t>
            </a:r>
            <a:r>
              <a:rPr lang="pt-BR" dirty="0"/>
              <a:t>na educação escolar aumente de forma </a:t>
            </a:r>
            <a:r>
              <a:rPr lang="pt-BR" dirty="0" smtClean="0"/>
              <a:t>significativa </a:t>
            </a:r>
            <a:r>
              <a:rPr lang="pt-BR" dirty="0"/>
              <a:t>em uma ou duas </a:t>
            </a:r>
            <a:r>
              <a:rPr lang="pt-BR" dirty="0" smtClean="0"/>
              <a:t>décadas;</a:t>
            </a:r>
          </a:p>
          <a:p>
            <a:r>
              <a:rPr lang="pt-BR" dirty="0"/>
              <a:t>Quando os </a:t>
            </a:r>
            <a:r>
              <a:rPr lang="pt-BR" dirty="0" smtClean="0"/>
              <a:t>mapas </a:t>
            </a:r>
            <a:r>
              <a:rPr lang="pt-BR" dirty="0"/>
              <a:t>conceituais são usados no ensino, eles também </a:t>
            </a:r>
            <a:r>
              <a:rPr lang="pt-BR" dirty="0" smtClean="0"/>
              <a:t>podem </a:t>
            </a:r>
            <a:r>
              <a:rPr lang="pt-BR" dirty="0"/>
              <a:t>ser usados nas </a:t>
            </a:r>
            <a:r>
              <a:rPr lang="pt-BR" dirty="0" smtClean="0"/>
              <a:t>avaliações;</a:t>
            </a:r>
            <a:endParaRPr lang="pt-BR" dirty="0"/>
          </a:p>
          <a:p>
            <a:endParaRPr lang="pt-BR" dirty="0"/>
          </a:p>
          <a:p>
            <a:pPr algn="just"/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pt-BR" dirty="0" smtClean="0"/>
              <a:t>Mapas conceituais para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pt-BR" dirty="0"/>
              <a:t>Atualmente, vários projetos nos EUA </a:t>
            </a:r>
            <a:r>
              <a:rPr lang="pt-BR" dirty="0" smtClean="0"/>
              <a:t>e </a:t>
            </a:r>
            <a:r>
              <a:rPr lang="pt-BR" dirty="0"/>
              <a:t>em outros países estão realizando pesquisas no </a:t>
            </a:r>
            <a:r>
              <a:rPr lang="pt-BR" dirty="0" smtClean="0"/>
              <a:t>intuito </a:t>
            </a:r>
            <a:r>
              <a:rPr lang="pt-BR" dirty="0"/>
              <a:t>de </a:t>
            </a:r>
            <a:r>
              <a:rPr lang="pt-BR" dirty="0" smtClean="0"/>
              <a:t>verificar </a:t>
            </a:r>
            <a:r>
              <a:rPr lang="pt-BR" dirty="0"/>
              <a:t>se é </a:t>
            </a:r>
            <a:r>
              <a:rPr lang="pt-BR" dirty="0" smtClean="0"/>
              <a:t>possível desenvolvermos melhores </a:t>
            </a:r>
            <a:r>
              <a:rPr lang="pt-BR" dirty="0"/>
              <a:t>ferramentas de avaliação, entre elas os </a:t>
            </a:r>
            <a:r>
              <a:rPr lang="pt-BR" dirty="0" smtClean="0"/>
              <a:t>mapas </a:t>
            </a:r>
            <a:r>
              <a:rPr lang="pt-BR" dirty="0"/>
              <a:t>conceituais.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dirty="0" smtClean="0"/>
              <a:t>Mapas conceituais e planejamento curricular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99592" y="18448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23928" y="1988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Espaço Reservado para Conteúdo 5"/>
          <p:cNvSpPr txBox="1">
            <a:spLocks noGrp="1"/>
          </p:cNvSpPr>
          <p:nvPr>
            <p:ph idx="1"/>
          </p:nvPr>
        </p:nvSpPr>
        <p:spPr>
          <a:xfrm>
            <a:off x="467544" y="1600201"/>
            <a:ext cx="8219256" cy="5022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Mapas conceituais  </a:t>
            </a:r>
          </a:p>
          <a:p>
            <a:pPr>
              <a:buNone/>
            </a:pPr>
            <a:r>
              <a:rPr lang="pt-BR" sz="2000" dirty="0" smtClean="0"/>
              <a:t>                                                                         planejamento curricular               forma altamente concisa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                     conceitos chave          organização hierárquica  </a:t>
            </a:r>
          </a:p>
          <a:p>
            <a:pPr>
              <a:buNone/>
            </a:pPr>
            <a:endParaRPr lang="pt-BR" sz="2000" dirty="0"/>
          </a:p>
          <a:p>
            <a:pPr>
              <a:buNone/>
            </a:pPr>
            <a:r>
              <a:rPr lang="pt-BR" sz="2000" dirty="0" smtClean="0"/>
              <a:t>       sequenciamento </a:t>
            </a:r>
            <a:r>
              <a:rPr lang="pt-BR" sz="2000" dirty="0"/>
              <a:t>otimizado </a:t>
            </a:r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integração                 </a:t>
            </a:r>
            <a:r>
              <a:rPr lang="pt-BR" sz="2800" dirty="0" smtClean="0">
                <a:solidFill>
                  <a:srgbClr val="FF0000"/>
                </a:solidFill>
              </a:rPr>
              <a:t>novo conhecimento</a:t>
            </a:r>
            <a:r>
              <a:rPr lang="pt-BR" sz="2000" dirty="0" smtClean="0"/>
              <a:t>                                               aprendizagem significativa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conteúdo                  disciplinas                                sentimento de</a:t>
            </a:r>
            <a:endParaRPr lang="pt-BR" sz="2000" dirty="0"/>
          </a:p>
          <a:p>
            <a:pPr>
              <a:buNone/>
            </a:pPr>
            <a:endParaRPr lang="pt-BR" sz="1800" dirty="0"/>
          </a:p>
          <a:p>
            <a:pPr>
              <a:buNone/>
            </a:pPr>
            <a:endParaRPr lang="pt-BR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t-BR" dirty="0" smtClean="0"/>
              <a:t>Mapas conceituais e planejamento curricular</a:t>
            </a:r>
            <a:endParaRPr lang="pt-BR" dirty="0"/>
          </a:p>
        </p:txBody>
      </p:sp>
      <p:pic>
        <p:nvPicPr>
          <p:cNvPr id="4" name="Espaço Reservado para Conteúdo 3" descr="PROFISSÃ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8208912" cy="4752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126</Words>
  <Application>Microsoft Office PowerPoint</Application>
  <PresentationFormat>Apresentação na tela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Mapas conceituais para avaliação</vt:lpstr>
      <vt:lpstr>Mapas conceituais para avaliação</vt:lpstr>
      <vt:lpstr>Mapas conceituais e planejamento curricular</vt:lpstr>
      <vt:lpstr>Mapas conceituais e planejamento curricular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Mapas conceituais para avaliação</dc:title>
  <dc:creator>Familia</dc:creator>
  <cp:lastModifiedBy>Familia</cp:lastModifiedBy>
  <cp:revision>1</cp:revision>
  <dcterms:created xsi:type="dcterms:W3CDTF">2016-08-18T14:28:36Z</dcterms:created>
  <dcterms:modified xsi:type="dcterms:W3CDTF">2016-08-18T15:35:24Z</dcterms:modified>
</cp:coreProperties>
</file>